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8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1.jpg" ContentType="image/pn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69" r:id="rId3"/>
    <p:sldId id="256" r:id="rId4"/>
    <p:sldId id="266" r:id="rId5"/>
    <p:sldId id="257" r:id="rId6"/>
    <p:sldId id="258" r:id="rId7"/>
    <p:sldId id="260" r:id="rId8"/>
    <p:sldId id="262" r:id="rId9"/>
    <p:sldId id="264" r:id="rId10"/>
    <p:sldId id="267" r:id="rId11"/>
    <p:sldId id="265" r:id="rId12"/>
    <p:sldId id="270" r:id="rId13"/>
  </p:sldIdLst>
  <p:sldSz cx="14630400" cy="8229600"/>
  <p:notesSz cx="8229600" cy="14630400"/>
  <p:embeddedFontLst>
    <p:embeddedFont>
      <p:font typeface="Platypi Medium" panose="020B0604020202020204" charset="0"/>
      <p:regular r:id="rId15"/>
    </p:embeddedFont>
    <p:embeddedFont>
      <p:font typeface="Source Serif Pro" panose="02040603050405020204" pitchFamily="18" charset="0"/>
      <p:regular r:id="rId16"/>
      <p:bold r:id="rId17"/>
      <p:italic r:id="rId18"/>
      <p:boldItalic r:id="rId19"/>
    </p:embeddedFont>
    <p:embeddedFont>
      <p:font typeface="Source Serif Pro Bold" panose="02040803050405020204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05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8B10F1-29A1-5A71-E1B9-F06F00D2ECAA}"/>
              </a:ext>
            </a:extLst>
          </p:cNvPr>
          <p:cNvSpPr/>
          <p:nvPr/>
        </p:nvSpPr>
        <p:spPr>
          <a:xfrm>
            <a:off x="9579641" y="6701216"/>
            <a:ext cx="5050759" cy="15283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A93F6-7277-CCEF-D7AB-F46D5501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38" y="337930"/>
            <a:ext cx="6838382" cy="2026907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7FD6E940-258A-79C9-7B4B-48B4B40AA749}"/>
              </a:ext>
            </a:extLst>
          </p:cNvPr>
          <p:cNvSpPr/>
          <p:nvPr/>
        </p:nvSpPr>
        <p:spPr>
          <a:xfrm>
            <a:off x="386081" y="2382478"/>
            <a:ext cx="1364487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Team Name:   </a:t>
            </a:r>
            <a:r>
              <a:rPr lang="en-US" sz="3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Coder Sena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latin typeface="Platypi Medium" panose="020B0604020202020204" charset="0"/>
                <a:cs typeface="Platypi Medium" panose="020B0604020202020204" charset="0"/>
              </a:rPr>
              <a:t>Participants: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1.) Harsh Verma (Team Leader) ~ Student at NIT Hamirpur, 1</a:t>
            </a:r>
            <a:r>
              <a:rPr lang="en-US" sz="2800" baseline="30000" dirty="0">
                <a:latin typeface="Platypi Medium" panose="020B0604020202020204" charset="0"/>
                <a:cs typeface="Platypi Medium" panose="020B0604020202020204" charset="0"/>
              </a:rPr>
              <a:t>st</a:t>
            </a: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 year, Branch: Electrical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2.) Shivam Goel ~ Student at NIT Hamirpur, 1</a:t>
            </a:r>
            <a:r>
              <a:rPr lang="en-US" sz="2800" baseline="30000" dirty="0">
                <a:latin typeface="Platypi Medium" panose="020B0604020202020204" charset="0"/>
                <a:cs typeface="Platypi Medium" panose="020B0604020202020204" charset="0"/>
              </a:rPr>
              <a:t>st</a:t>
            </a: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 year, Branch: Mechanical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3.) Harish Kumar ~ Student at NIT Hamirpur, 1</a:t>
            </a:r>
            <a:r>
              <a:rPr lang="en-US" sz="2800" baseline="30000" dirty="0">
                <a:latin typeface="Platypi Medium" panose="020B0604020202020204" charset="0"/>
                <a:cs typeface="Platypi Medium" panose="020B0604020202020204" charset="0"/>
              </a:rPr>
              <a:t>st</a:t>
            </a: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 year, Branch: ECE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405B357-D17C-D512-9F68-47F65E3B7EF6}"/>
              </a:ext>
            </a:extLst>
          </p:cNvPr>
          <p:cNvSpPr/>
          <p:nvPr/>
        </p:nvSpPr>
        <p:spPr>
          <a:xfrm>
            <a:off x="9579641" y="6674854"/>
            <a:ext cx="5354320" cy="1405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Platypi Medium" panose="020B0604020202020204" charset="0"/>
                <a:cs typeface="Platypi Medium" panose="020B0604020202020204" charset="0"/>
              </a:rPr>
              <a:t>Tech Stack: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Platypi Medium" panose="020B0604020202020204" charset="0"/>
                <a:cs typeface="Platypi Medium" panose="020B0604020202020204" charset="0"/>
              </a:rPr>
              <a:t>Kotlin, Jetpack Compose, Xml, Firebase</a:t>
            </a:r>
          </a:p>
          <a:p>
            <a:pPr marL="0" indent="0">
              <a:lnSpc>
                <a:spcPts val="5550"/>
              </a:lnSpc>
              <a:buNone/>
            </a:pPr>
            <a:endParaRPr lang="en-US" sz="28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55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41DA9-CD2C-B57B-FED0-6017B3B2A060}"/>
              </a:ext>
            </a:extLst>
          </p:cNvPr>
          <p:cNvSpPr/>
          <p:nvPr/>
        </p:nvSpPr>
        <p:spPr>
          <a:xfrm>
            <a:off x="12723542" y="7761249"/>
            <a:ext cx="1806497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FBA6DCE-1B05-1A18-D39B-370C60C700A8}"/>
              </a:ext>
            </a:extLst>
          </p:cNvPr>
          <p:cNvSpPr/>
          <p:nvPr/>
        </p:nvSpPr>
        <p:spPr>
          <a:xfrm>
            <a:off x="4034174" y="395367"/>
            <a:ext cx="6562051" cy="803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Features To Be Added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7D5CD-6215-A4E4-FAB8-1DBDD1A1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07" y="1680004"/>
            <a:ext cx="822960" cy="82296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132B51B4-B8CE-31E2-4DD5-9BAB3B132F9D}"/>
              </a:ext>
            </a:extLst>
          </p:cNvPr>
          <p:cNvSpPr/>
          <p:nvPr/>
        </p:nvSpPr>
        <p:spPr>
          <a:xfrm>
            <a:off x="1931054" y="1807707"/>
            <a:ext cx="12242146" cy="803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 Scanning: </a:t>
            </a: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Add products by scanning the item.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F64A45-A98D-2D98-C722-BD6EAE23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4" y="2866416"/>
            <a:ext cx="822960" cy="82296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3D1E1049-BC5F-38AB-A02D-00262897BE18}"/>
              </a:ext>
            </a:extLst>
          </p:cNvPr>
          <p:cNvSpPr/>
          <p:nvPr/>
        </p:nvSpPr>
        <p:spPr>
          <a:xfrm>
            <a:off x="1931054" y="2921911"/>
            <a:ext cx="12242146" cy="803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Icons: </a:t>
            </a: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icons to be added for more simpler UI interface for farmers like for add products,      icon could be used…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36BF8-390E-1E90-BB4D-A5A609A9E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4475481"/>
            <a:ext cx="822960" cy="822960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2ACAA5A2-DA10-CD42-D873-31224D8B4E91}"/>
              </a:ext>
            </a:extLst>
          </p:cNvPr>
          <p:cNvSpPr/>
          <p:nvPr/>
        </p:nvSpPr>
        <p:spPr>
          <a:xfrm>
            <a:off x="1931054" y="4602967"/>
            <a:ext cx="12242146" cy="803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Dark mode: </a:t>
            </a: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Dark mode for relaxation to the eyes for the users. 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F0DDC3-DEBD-A8F2-FE70-4032D3C6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052127" y="3776224"/>
            <a:ext cx="516052" cy="516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7891E-6049-E744-C553-32F0E958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07" y="6084546"/>
            <a:ext cx="822960" cy="822960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C5DAC93C-887A-0E75-8C13-7545DF92ADB5}"/>
              </a:ext>
            </a:extLst>
          </p:cNvPr>
          <p:cNvSpPr/>
          <p:nvPr/>
        </p:nvSpPr>
        <p:spPr>
          <a:xfrm>
            <a:off x="1951374" y="6080193"/>
            <a:ext cx="12242146" cy="803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Logistic Features: </a:t>
            </a: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We want to add logistic features in future if this model successfully worked.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81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28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Join the Movement!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Support Farmers.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Get Fresh Food.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Download the app today and be part of a movement that connects farmers and consumers, fostering a thriving agricultural community.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restig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07F82-C60B-D07F-D6B3-FB4084E6A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0610"/>
      </p:ext>
    </p:extLst>
  </p:cSld>
  <p:clrMapOvr>
    <a:masterClrMapping/>
  </p:clrMapOvr>
  <p:transition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E97015-AA00-D5DF-3E57-A0F1D5BC1088}"/>
              </a:ext>
            </a:extLst>
          </p:cNvPr>
          <p:cNvSpPr/>
          <p:nvPr/>
        </p:nvSpPr>
        <p:spPr>
          <a:xfrm>
            <a:off x="12723542" y="7761249"/>
            <a:ext cx="1806497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7485EE53-35D9-E797-7B27-37F0E5BAD0EB}"/>
              </a:ext>
            </a:extLst>
          </p:cNvPr>
          <p:cNvSpPr/>
          <p:nvPr/>
        </p:nvSpPr>
        <p:spPr>
          <a:xfrm>
            <a:off x="4478241" y="223977"/>
            <a:ext cx="5673918" cy="723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Problem Statement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B17A1-7182-33DE-1A8F-114E5972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1717287"/>
            <a:ext cx="3925229" cy="3925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8CB73-E4FB-58E3-0414-23B95BEC0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826" y="1717287"/>
            <a:ext cx="3925229" cy="3925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D66DD-A7A8-E8AB-ED5D-5847D4608A22}"/>
              </a:ext>
            </a:extLst>
          </p:cNvPr>
          <p:cNvSpPr txBox="1"/>
          <p:nvPr/>
        </p:nvSpPr>
        <p:spPr>
          <a:xfrm>
            <a:off x="631071" y="5899656"/>
            <a:ext cx="6684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latypi Medium" panose="020B0604020202020204" charset="0"/>
                <a:cs typeface="Platypi Medium" panose="020B0604020202020204" charset="0"/>
              </a:rPr>
              <a:t>Farmer Struggling to Sell Crops</a:t>
            </a:r>
            <a:r>
              <a:rPr lang="en-US" dirty="0">
                <a:latin typeface="Platypi Medium" panose="020B0604020202020204" charset="0"/>
                <a:cs typeface="Platypi Medium" panose="020B0604020202020204" charset="0"/>
              </a:rPr>
              <a:t> – Depicting frustration in a rural marketplace.</a:t>
            </a:r>
            <a:endParaRPr lang="en-IN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0F8A2-713D-46E7-0EAD-F29C0E558BEF}"/>
              </a:ext>
            </a:extLst>
          </p:cNvPr>
          <p:cNvSpPr txBox="1"/>
          <p:nvPr/>
        </p:nvSpPr>
        <p:spPr>
          <a:xfrm>
            <a:off x="7946271" y="5865982"/>
            <a:ext cx="6924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latypi Medium" panose="020B0604020202020204" charset="0"/>
                <a:cs typeface="Platypi Medium" panose="020B0604020202020204" charset="0"/>
              </a:rPr>
              <a:t>Consumer Buying Expensive Vegetables</a:t>
            </a:r>
            <a:r>
              <a:rPr lang="en-US" dirty="0">
                <a:latin typeface="Platypi Medium" panose="020B0604020202020204" charset="0"/>
                <a:cs typeface="Platypi Medium" panose="020B0604020202020204" charset="0"/>
              </a:rPr>
              <a:t> – Showing surprise at high supermarket prices</a:t>
            </a:r>
            <a:endParaRPr lang="en-IN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B322C-AB4D-E454-3ECF-FC407EA849E3}"/>
              </a:ext>
            </a:extLst>
          </p:cNvPr>
          <p:cNvSpPr txBox="1"/>
          <p:nvPr/>
        </p:nvSpPr>
        <p:spPr>
          <a:xfrm>
            <a:off x="3015380" y="7474990"/>
            <a:ext cx="116596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u="sng" dirty="0">
                <a:latin typeface="Platypi Medium" panose="020B0604020202020204" charset="0"/>
                <a:cs typeface="Platypi Medium" panose="020B0604020202020204" charset="0"/>
              </a:rPr>
              <a:t>The gap between farmers and consumers is hurting both!</a:t>
            </a:r>
            <a:endParaRPr lang="en-IN" sz="2500" u="sng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D10C4-B1A0-94E0-927B-5C092044175A}"/>
              </a:ext>
            </a:extLst>
          </p:cNvPr>
          <p:cNvSpPr txBox="1"/>
          <p:nvPr/>
        </p:nvSpPr>
        <p:spPr>
          <a:xfrm>
            <a:off x="3973135" y="7001625"/>
            <a:ext cx="7437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latypi Medium" panose="020B0604020202020204" charset="0"/>
                <a:cs typeface="Platypi Medium" panose="020B0604020202020204" charset="0"/>
              </a:rPr>
              <a:t>Farmers lose up to 40% of their earnings due to middlemen.</a:t>
            </a:r>
            <a:endParaRPr lang="en-IN" dirty="0">
              <a:latin typeface="Platypi Medium" panose="020B0604020202020204" charset="0"/>
              <a:cs typeface="Platypi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802631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Connecting Farmers to Consumers: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“Kissan Connect”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Introducing a mobile app that empowers farmers and connects them directly with consumers. This innovative platform allows farmers to access a wider market, sell their produce at better prices, and gain valuable market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3790" y="6399847"/>
            <a:ext cx="19944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~ by Coder Sena </a:t>
            </a:r>
            <a:endParaRPr lang="en-US" sz="22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5B35ED3-8F86-F06C-4325-648FEFFBFAA9}"/>
              </a:ext>
            </a:extLst>
          </p:cNvPr>
          <p:cNvSpPr/>
          <p:nvPr/>
        </p:nvSpPr>
        <p:spPr>
          <a:xfrm>
            <a:off x="4964835" y="81628"/>
            <a:ext cx="4700730" cy="773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Our Solution?</a:t>
            </a:r>
            <a:endParaRPr lang="en-US" sz="4450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FF7EE8-C4CA-F5C0-F618-4CA4BEDBC757}"/>
              </a:ext>
            </a:extLst>
          </p:cNvPr>
          <p:cNvSpPr txBox="1"/>
          <p:nvPr/>
        </p:nvSpPr>
        <p:spPr>
          <a:xfrm>
            <a:off x="4059043" y="47053"/>
            <a:ext cx="6771508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50" dirty="0">
                <a:latin typeface="Platypi Medium" panose="020B0604020202020204" charset="0"/>
                <a:cs typeface="Platypi Medium" panose="020B0604020202020204" charset="0"/>
              </a:rPr>
              <a:t>User-Friendly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ED9E37-D4EA-8D23-BE08-4062CACA0D09}"/>
              </a:ext>
            </a:extLst>
          </p:cNvPr>
          <p:cNvCxnSpPr>
            <a:cxnSpLocks/>
          </p:cNvCxnSpPr>
          <p:nvPr/>
        </p:nvCxnSpPr>
        <p:spPr>
          <a:xfrm>
            <a:off x="7437863" y="830022"/>
            <a:ext cx="0" cy="78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B25BF1-F58D-D57E-BCFB-BAE762C0942E}"/>
              </a:ext>
            </a:extLst>
          </p:cNvPr>
          <p:cNvSpPr txBox="1"/>
          <p:nvPr/>
        </p:nvSpPr>
        <p:spPr>
          <a:xfrm>
            <a:off x="6192169" y="1691584"/>
            <a:ext cx="249138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Platypi Medium" panose="020B0604020202020204" charset="0"/>
                <a:cs typeface="Platypi Medium" panose="020B0604020202020204" charset="0"/>
              </a:rPr>
              <a:t>Login features</a:t>
            </a:r>
          </a:p>
          <a:p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E3144B-576B-2CE4-D790-117C9010911E}"/>
              </a:ext>
            </a:extLst>
          </p:cNvPr>
          <p:cNvSpPr/>
          <p:nvPr/>
        </p:nvSpPr>
        <p:spPr>
          <a:xfrm>
            <a:off x="12723542" y="7761249"/>
            <a:ext cx="1806497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6B8ECB-9E4A-41B7-A8A6-22D8C7870673}"/>
              </a:ext>
            </a:extLst>
          </p:cNvPr>
          <p:cNvCxnSpPr>
            <a:cxnSpLocks/>
          </p:cNvCxnSpPr>
          <p:nvPr/>
        </p:nvCxnSpPr>
        <p:spPr>
          <a:xfrm>
            <a:off x="7437863" y="2230244"/>
            <a:ext cx="0" cy="401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DAE9F0-C1C1-2894-2600-F6BF80D78440}"/>
              </a:ext>
            </a:extLst>
          </p:cNvPr>
          <p:cNvSpPr txBox="1"/>
          <p:nvPr/>
        </p:nvSpPr>
        <p:spPr>
          <a:xfrm>
            <a:off x="2846277" y="3178098"/>
            <a:ext cx="342914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latin typeface="Platypi Medium" panose="020B0604020202020204" charset="0"/>
                <a:cs typeface="Platypi Medium" panose="020B0604020202020204" charset="0"/>
              </a:rPr>
              <a:t>Farmer’s Dashboard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5B0D8B-0B3F-0EBD-E899-CFE3289F4EA5}"/>
              </a:ext>
            </a:extLst>
          </p:cNvPr>
          <p:cNvSpPr txBox="1"/>
          <p:nvPr/>
        </p:nvSpPr>
        <p:spPr>
          <a:xfrm>
            <a:off x="418021" y="4523840"/>
            <a:ext cx="282871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Platypi Medium" panose="020B0604020202020204" charset="0"/>
                <a:cs typeface="Platypi Medium" panose="020B0604020202020204" charset="0"/>
              </a:rPr>
              <a:t>Product Management</a:t>
            </a:r>
            <a:endParaRPr lang="en-IN" sz="19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85FCAC-7FCC-765A-F7A3-4A27F1440429}"/>
              </a:ext>
            </a:extLst>
          </p:cNvPr>
          <p:cNvSpPr txBox="1"/>
          <p:nvPr/>
        </p:nvSpPr>
        <p:spPr>
          <a:xfrm>
            <a:off x="3625852" y="4500801"/>
            <a:ext cx="20553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Platypi Medium" panose="020B0604020202020204" charset="0"/>
                <a:cs typeface="Platypi Medium" panose="020B0604020202020204" charset="0"/>
              </a:rPr>
              <a:t>Track Earnings</a:t>
            </a:r>
            <a:endParaRPr lang="en-IN" sz="19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ED1C4D-DE2A-BE19-90FB-B1FB8AA08EEB}"/>
              </a:ext>
            </a:extLst>
          </p:cNvPr>
          <p:cNvSpPr txBox="1"/>
          <p:nvPr/>
        </p:nvSpPr>
        <p:spPr>
          <a:xfrm>
            <a:off x="6304156" y="4521820"/>
            <a:ext cx="18064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Platypi Medium" panose="020B0604020202020204" charset="0"/>
                <a:cs typeface="Platypi Medium" panose="020B0604020202020204" charset="0"/>
              </a:rPr>
              <a:t>Order Details</a:t>
            </a:r>
            <a:endParaRPr lang="en-IN" sz="19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CC3793-A6D3-E1E1-C3B0-AB666A4CB7B0}"/>
              </a:ext>
            </a:extLst>
          </p:cNvPr>
          <p:cNvCxnSpPr>
            <a:cxnSpLocks/>
          </p:cNvCxnSpPr>
          <p:nvPr/>
        </p:nvCxnSpPr>
        <p:spPr>
          <a:xfrm flipH="1">
            <a:off x="4752030" y="2646357"/>
            <a:ext cx="6376887" cy="20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86087B-3BFD-B39F-0C08-4C5806C220F1}"/>
              </a:ext>
            </a:extLst>
          </p:cNvPr>
          <p:cNvCxnSpPr>
            <a:cxnSpLocks/>
          </p:cNvCxnSpPr>
          <p:nvPr/>
        </p:nvCxnSpPr>
        <p:spPr>
          <a:xfrm>
            <a:off x="4752030" y="2666429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A5D427-BEA5-59DE-892E-72507F7F5D8D}"/>
              </a:ext>
            </a:extLst>
          </p:cNvPr>
          <p:cNvCxnSpPr>
            <a:cxnSpLocks/>
          </p:cNvCxnSpPr>
          <p:nvPr/>
        </p:nvCxnSpPr>
        <p:spPr>
          <a:xfrm>
            <a:off x="11128917" y="2631688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8A2A732-E491-2FAF-E512-2516B816DC9D}"/>
              </a:ext>
            </a:extLst>
          </p:cNvPr>
          <p:cNvSpPr txBox="1"/>
          <p:nvPr/>
        </p:nvSpPr>
        <p:spPr>
          <a:xfrm>
            <a:off x="9137924" y="3178098"/>
            <a:ext cx="3981985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latin typeface="Platypi Medium" panose="020B0604020202020204" charset="0"/>
                <a:cs typeface="Platypi Medium" panose="020B0604020202020204" charset="0"/>
              </a:rPr>
              <a:t>Consumer’s Dashboard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E6D1DB-B67F-3A6B-5534-508A47313BE1}"/>
              </a:ext>
            </a:extLst>
          </p:cNvPr>
          <p:cNvCxnSpPr>
            <a:cxnSpLocks/>
          </p:cNvCxnSpPr>
          <p:nvPr/>
        </p:nvCxnSpPr>
        <p:spPr>
          <a:xfrm flipH="1">
            <a:off x="1937091" y="3941475"/>
            <a:ext cx="5270314" cy="25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6B560B-729F-6EEF-F6A8-95C6C8062A9E}"/>
              </a:ext>
            </a:extLst>
          </p:cNvPr>
          <p:cNvCxnSpPr>
            <a:cxnSpLocks/>
          </p:cNvCxnSpPr>
          <p:nvPr/>
        </p:nvCxnSpPr>
        <p:spPr>
          <a:xfrm>
            <a:off x="4752030" y="3616078"/>
            <a:ext cx="0" cy="401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9F722DA-F4DE-723A-3FEC-5994E7BC021A}"/>
              </a:ext>
            </a:extLst>
          </p:cNvPr>
          <p:cNvCxnSpPr>
            <a:cxnSpLocks/>
          </p:cNvCxnSpPr>
          <p:nvPr/>
        </p:nvCxnSpPr>
        <p:spPr>
          <a:xfrm>
            <a:off x="1937091" y="3954391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DF22D79-E994-5214-4D18-316E31D2AAF3}"/>
              </a:ext>
            </a:extLst>
          </p:cNvPr>
          <p:cNvCxnSpPr>
            <a:cxnSpLocks/>
          </p:cNvCxnSpPr>
          <p:nvPr/>
        </p:nvCxnSpPr>
        <p:spPr>
          <a:xfrm>
            <a:off x="4752030" y="4017522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653867-25B1-9414-6CAB-EC12EC424C83}"/>
              </a:ext>
            </a:extLst>
          </p:cNvPr>
          <p:cNvCxnSpPr>
            <a:cxnSpLocks/>
          </p:cNvCxnSpPr>
          <p:nvPr/>
        </p:nvCxnSpPr>
        <p:spPr>
          <a:xfrm>
            <a:off x="7207405" y="3956562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6A4EDB5-4550-8C79-248C-9C0290FAF6C0}"/>
              </a:ext>
            </a:extLst>
          </p:cNvPr>
          <p:cNvCxnSpPr>
            <a:cxnSpLocks/>
          </p:cNvCxnSpPr>
          <p:nvPr/>
        </p:nvCxnSpPr>
        <p:spPr>
          <a:xfrm flipH="1">
            <a:off x="9805628" y="3992438"/>
            <a:ext cx="2813092" cy="11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988D76A-C738-7FDC-1CDA-6A021A125B31}"/>
              </a:ext>
            </a:extLst>
          </p:cNvPr>
          <p:cNvCxnSpPr>
            <a:cxnSpLocks/>
          </p:cNvCxnSpPr>
          <p:nvPr/>
        </p:nvCxnSpPr>
        <p:spPr>
          <a:xfrm>
            <a:off x="11132634" y="3555971"/>
            <a:ext cx="0" cy="46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9032BF-53B0-955C-CBD8-3DACC695CC9A}"/>
              </a:ext>
            </a:extLst>
          </p:cNvPr>
          <p:cNvCxnSpPr>
            <a:cxnSpLocks/>
          </p:cNvCxnSpPr>
          <p:nvPr/>
        </p:nvCxnSpPr>
        <p:spPr>
          <a:xfrm>
            <a:off x="12618720" y="3988326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3111C1C-0009-E20C-D162-7FD5872BC521}"/>
              </a:ext>
            </a:extLst>
          </p:cNvPr>
          <p:cNvCxnSpPr>
            <a:cxnSpLocks/>
          </p:cNvCxnSpPr>
          <p:nvPr/>
        </p:nvCxnSpPr>
        <p:spPr>
          <a:xfrm>
            <a:off x="9805629" y="3996466"/>
            <a:ext cx="0" cy="54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91BACC1-6718-FBE3-C555-27CB28AB8C16}"/>
              </a:ext>
            </a:extLst>
          </p:cNvPr>
          <p:cNvSpPr txBox="1"/>
          <p:nvPr/>
        </p:nvSpPr>
        <p:spPr>
          <a:xfrm>
            <a:off x="11658964" y="4542876"/>
            <a:ext cx="19195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Platypi Medium" panose="020B0604020202020204" charset="0"/>
                <a:cs typeface="Platypi Medium" panose="020B0604020202020204" charset="0"/>
              </a:rPr>
              <a:t>Order History</a:t>
            </a:r>
            <a:endParaRPr lang="en-IN" sz="19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C22CD7-7B19-857E-D16A-BA0A44553763}"/>
              </a:ext>
            </a:extLst>
          </p:cNvPr>
          <p:cNvSpPr txBox="1"/>
          <p:nvPr/>
        </p:nvSpPr>
        <p:spPr>
          <a:xfrm>
            <a:off x="8845873" y="4534736"/>
            <a:ext cx="19195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Platypi Medium" panose="020B0604020202020204" charset="0"/>
                <a:cs typeface="Platypi Medium" panose="020B0604020202020204" charset="0"/>
              </a:rPr>
              <a:t>View Products</a:t>
            </a:r>
            <a:endParaRPr lang="en-IN" sz="19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F1A5268-769B-A787-EB38-756A2D8F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202" y="-38658"/>
            <a:ext cx="988124" cy="86868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A3AA0B1-B648-2B1A-114C-3A22D8EFD9B9}"/>
              </a:ext>
            </a:extLst>
          </p:cNvPr>
          <p:cNvSpPr/>
          <p:nvPr/>
        </p:nvSpPr>
        <p:spPr>
          <a:xfrm>
            <a:off x="0" y="701039"/>
            <a:ext cx="903922" cy="257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2FBC5F-399B-DEB8-3374-024FBFBAB369}"/>
              </a:ext>
            </a:extLst>
          </p:cNvPr>
          <p:cNvSpPr txBox="1"/>
          <p:nvPr/>
        </p:nvSpPr>
        <p:spPr>
          <a:xfrm>
            <a:off x="-38411" y="602774"/>
            <a:ext cx="127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Platypi Medium" panose="020B0604020202020204" charset="0"/>
                <a:cs typeface="Platypi Medium" panose="020B0604020202020204" charset="0"/>
              </a:rPr>
              <a:t>Kissan Connect</a:t>
            </a:r>
            <a:endParaRPr lang="en-IN" sz="11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7890D0E-E13C-BAC2-863E-89A55139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241" y="855591"/>
            <a:ext cx="1626958" cy="177609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7C21021-9B1B-6239-3F7F-C85367162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8" y="1318317"/>
            <a:ext cx="2376776" cy="251982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7E4C9DC9-CD71-B6ED-2935-BF3D8F2C9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314" y="1480235"/>
            <a:ext cx="2854962" cy="169976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B4F89FC-F74C-815C-E289-3A01F9FF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1" y="5271505"/>
            <a:ext cx="1728469" cy="204673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877D4EB-D719-140B-4066-8F56F2D21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380" y="5267874"/>
            <a:ext cx="1655784" cy="204673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0BA1644-3B8B-FEE1-0980-C39ABDAA7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4645" y="4919457"/>
            <a:ext cx="2165520" cy="27069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6201AE2-0810-9F1A-94DF-FE35D92D7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3560" y="4919457"/>
            <a:ext cx="1806497" cy="277999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4FB292C-9E6B-2E07-70F9-ED01C8CA82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4753" y="4981250"/>
            <a:ext cx="2230067" cy="264510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2BCB41EC-B6DB-CEAB-020B-5475FB3E98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21100" y="4981250"/>
            <a:ext cx="2553840" cy="20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1281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9158" y="1540243"/>
            <a:ext cx="9851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Farmers: Empowering Your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69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Wider Reach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93790" y="464223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Connect with a larger customer base beyond local markets.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323835" y="40293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Higher Profits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5323835" y="464223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Earn better prices by cutting out middlemen.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105755" y="3995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Easy UI</a:t>
            </a:r>
            <a:endParaRPr lang="en-US" sz="4000" dirty="0"/>
          </a:p>
        </p:txBody>
      </p:sp>
      <p:sp>
        <p:nvSpPr>
          <p:cNvPr id="8" name="Text 6"/>
          <p:cNvSpPr/>
          <p:nvPr/>
        </p:nvSpPr>
        <p:spPr>
          <a:xfrm>
            <a:off x="10143685" y="464223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An easy and user-friendly Interface for simplicity.</a:t>
            </a:r>
          </a:p>
          <a:p>
            <a:pPr marL="0" indent="0">
              <a:lnSpc>
                <a:spcPts val="2850"/>
              </a:lnSpc>
              <a:buNone/>
            </a:pP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70DC80-BBEC-0EB1-FC6F-AFD63A80B4E0}"/>
              </a:ext>
            </a:extLst>
          </p:cNvPr>
          <p:cNvSpPr/>
          <p:nvPr/>
        </p:nvSpPr>
        <p:spPr>
          <a:xfrm>
            <a:off x="12723542" y="7761249"/>
            <a:ext cx="1806497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Consumers: Enjoy Fresh, Local Produce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Fresh &amp; Local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046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Source fresh, high-quality produce directly from farmers.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00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Supporting Local Farmers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47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Contribute to the sustainability of local agriculture and community.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Promoting Sustainable Agriculture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7017306" y="330112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0760990" y="3275013"/>
            <a:ext cx="510302" cy="468154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11475959" y="3258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Fair Pricing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475959" y="376928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Farmers receive better prices, encouraging sustainable farming practices.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7" y="3332440"/>
            <a:ext cx="3154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Environmental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3829368"/>
            <a:ext cx="323413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Promoting local food systems by showing the farmers that are nearby consumer’s location.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39CC6-2D12-21AB-038D-E65393DEBC87}"/>
              </a:ext>
            </a:extLst>
          </p:cNvPr>
          <p:cNvSpPr/>
          <p:nvPr/>
        </p:nvSpPr>
        <p:spPr>
          <a:xfrm>
            <a:off x="12712391" y="7761249"/>
            <a:ext cx="1806497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9C942E-2F27-7D06-8806-DFFB7C634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327" y="3258980"/>
            <a:ext cx="510302" cy="5103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577442-02C6-B787-D5C2-8B6990331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02318"/>
            <a:ext cx="510302" cy="510302"/>
          </a:xfrm>
          <a:prstGeom prst="rect">
            <a:avLst/>
          </a:prstGeom>
        </p:spPr>
      </p:pic>
    </p:spTree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12166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User-Friendly Interface and Easy Navigation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Simple Registration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Sign up easily with basic information and verify your account.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Intuitive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Navigate the app seamlessly and find what you need with ease.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9715738" y="5391983"/>
            <a:ext cx="2906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Access the app in your preferred language for convenient use.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F6224-D53F-D074-C833-8A5A27D4E064}"/>
              </a:ext>
            </a:extLst>
          </p:cNvPr>
          <p:cNvSpPr/>
          <p:nvPr/>
        </p:nvSpPr>
        <p:spPr>
          <a:xfrm>
            <a:off x="12723542" y="7761249"/>
            <a:ext cx="1806497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Empowering Farmers, Connecting Communities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mobile app empowers farmers to control their futures by providing them with direct access to consumers, enabling a fair and sustainable market.</a:t>
            </a:r>
            <a:endParaRPr lang="en-US" sz="1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C9E51F5-D53B-4A8A-E423-483EF3BB700F}"/>
              </a:ext>
            </a:extLst>
          </p:cNvPr>
          <p:cNvSpPr/>
          <p:nvPr/>
        </p:nvSpPr>
        <p:spPr>
          <a:xfrm>
            <a:off x="793789" y="5660054"/>
            <a:ext cx="6897331" cy="436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Eliminates Middlemen and promotes farmers for better profits.</a:t>
            </a:r>
            <a:endParaRPr lang="en-US" sz="1750" dirty="0"/>
          </a:p>
        </p:txBody>
      </p:sp>
    </p:spTree>
  </p:cSld>
  <p:clrMapOvr>
    <a:masterClrMapping/>
  </p:clrMapOvr>
  <p:transition spd="slow"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485</Words>
  <Application>Microsoft Office PowerPoint</Application>
  <PresentationFormat>Custom</PresentationFormat>
  <Paragraphs>70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Platypi Medium</vt:lpstr>
      <vt:lpstr>Arial</vt:lpstr>
      <vt:lpstr>Source Serif Pro</vt:lpstr>
      <vt:lpstr>Source Serif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Shivam goel</cp:lastModifiedBy>
  <cp:revision>8</cp:revision>
  <dcterms:created xsi:type="dcterms:W3CDTF">2025-03-07T11:41:49Z</dcterms:created>
  <dcterms:modified xsi:type="dcterms:W3CDTF">2025-03-08T21:18:34Z</dcterms:modified>
</cp:coreProperties>
</file>